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Hložek" userId="abe8569f6a7800e2" providerId="LiveId" clId="{796D4100-2D62-4AE0-9E79-D8C7A06E8EB6}"/>
    <pc:docChg chg="custSel addSld modSld">
      <pc:chgData name="Filip Hložek" userId="abe8569f6a7800e2" providerId="LiveId" clId="{796D4100-2D62-4AE0-9E79-D8C7A06E8EB6}" dt="2025-01-19T11:10:16.659" v="32" actId="207"/>
      <pc:docMkLst>
        <pc:docMk/>
      </pc:docMkLst>
      <pc:sldChg chg="addSp delSp add mod modNotesTx">
        <pc:chgData name="Filip Hložek" userId="abe8569f6a7800e2" providerId="LiveId" clId="{796D4100-2D62-4AE0-9E79-D8C7A06E8EB6}" dt="2025-01-19T11:10:10.503" v="29"/>
        <pc:sldMkLst>
          <pc:docMk/>
          <pc:sldMk cId="1642394795" sldId="264"/>
        </pc:sldMkLst>
        <pc:picChg chg="del">
          <ac:chgData name="Filip Hložek" userId="abe8569f6a7800e2" providerId="LiveId" clId="{796D4100-2D62-4AE0-9E79-D8C7A06E8EB6}" dt="2025-01-19T11:10:01.192" v="27" actId="478"/>
          <ac:picMkLst>
            <pc:docMk/>
            <pc:sldMk cId="1642394795" sldId="264"/>
            <ac:picMk id="2" creationId="{9B721B98-BAA4-274C-2B8C-9EFC5511D8D6}"/>
          </ac:picMkLst>
        </pc:picChg>
        <pc:picChg chg="add">
          <ac:chgData name="Filip Hložek" userId="abe8569f6a7800e2" providerId="LiveId" clId="{796D4100-2D62-4AE0-9E79-D8C7A06E8EB6}" dt="2025-01-19T11:10:02.192" v="28"/>
          <ac:picMkLst>
            <pc:docMk/>
            <pc:sldMk cId="1642394795" sldId="264"/>
            <ac:picMk id="1026" creationId="{D5972E0A-95DE-CE14-3CBA-7E9139048357}"/>
          </ac:picMkLst>
        </pc:picChg>
      </pc:sldChg>
      <pc:sldChg chg="addSp delSp modSp add mod modClrScheme chgLayout">
        <pc:chgData name="Filip Hložek" userId="abe8569f6a7800e2" providerId="LiveId" clId="{796D4100-2D62-4AE0-9E79-D8C7A06E8EB6}" dt="2025-01-19T11:10:16.659" v="32" actId="207"/>
        <pc:sldMkLst>
          <pc:docMk/>
          <pc:sldMk cId="105378666" sldId="265"/>
        </pc:sldMkLst>
        <pc:spChg chg="add del mod">
          <ac:chgData name="Filip Hložek" userId="abe8569f6a7800e2" providerId="LiveId" clId="{796D4100-2D62-4AE0-9E79-D8C7A06E8EB6}" dt="2025-01-19T11:06:26.251" v="4" actId="478"/>
          <ac:spMkLst>
            <pc:docMk/>
            <pc:sldMk cId="105378666" sldId="265"/>
            <ac:spMk id="3" creationId="{087BE26D-05FE-8E55-F6E9-F3985B2EF533}"/>
          </ac:spMkLst>
        </pc:spChg>
        <pc:spChg chg="add mod">
          <ac:chgData name="Filip Hložek" userId="abe8569f6a7800e2" providerId="LiveId" clId="{796D4100-2D62-4AE0-9E79-D8C7A06E8EB6}" dt="2025-01-19T11:10:16.659" v="32" actId="207"/>
          <ac:spMkLst>
            <pc:docMk/>
            <pc:sldMk cId="105378666" sldId="265"/>
            <ac:spMk id="4" creationId="{C4FC32A4-DA9E-A468-0F83-F953CC64B950}"/>
          </ac:spMkLst>
        </pc:spChg>
        <pc:picChg chg="del">
          <ac:chgData name="Filip Hložek" userId="abe8569f6a7800e2" providerId="LiveId" clId="{796D4100-2D62-4AE0-9E79-D8C7A06E8EB6}" dt="2025-01-19T11:06:10.502" v="2" actId="478"/>
          <ac:picMkLst>
            <pc:docMk/>
            <pc:sldMk cId="105378666" sldId="265"/>
            <ac:picMk id="2" creationId="{45237D31-C5D9-C61F-44B9-4B2E28491F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207FF-B8A1-4B80-83C5-5759BBEC7F7C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A0F68-E7C8-4B07-896A-034E3C98AD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1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goddard/2021/hubbles-grand-tour-of-the-outer-solar-syste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goddard/2021/hubbles-grand-tour-of-the-outer-solar-syste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goddard/2021/hubbles-grand-tour-of-the-outer-solar-syste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goddard/2021/hubbles-grand-tour-of-the-outer-solar-syste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https://www.nasa.gov/feature/goddard/2021/hubbles-grand-tour-of-the-outer-solar-system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75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https://blogs.nasa.gov/webb/2022/08/22/webbs-jupiter-images-showcase-auroras-hazes/?utm_source=TWITTER&amp;utm_medium=NASAWebb&amp;utm_campaign=NASASocial&amp;linkId=178177184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44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https://www.nasa.gov/feature/goddard/2021/hubbles-grand-tour-of-the-outer-solar-system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43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https://www.nasa.gov/feature/goddard/2021/hubbles-grand-tour-of-the-outer-solar-system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15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https://www.nasa.gov/feature/goddard/2021/hubbles-grand-tour-of-the-outer-solar-system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43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https://www.nasa.gov/feature/goddard/2022/new-webb-image-captures-clearest-view-of-neptune-s-rings-in-decades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55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https://www.nasa.gov/feature/goddard/2022/nasa-s-webb-takes-star-filled-portrait-of-pillars-of-creation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35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C378-A8D1-3655-9D01-FA9E930E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27DD2E-BD9F-C9FF-48D2-B9582EE98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FF04D1-26D0-08A8-485A-5CA0173D3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https://www.myslivost.cz/Casopis-Myslivost/Myslivost/2023/Prosinec-2023/Jeleni-holou-zver-lovte-s-rozumem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9F2870-5431-B951-F980-6EBEFFE08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79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EC39-FE77-CFDF-73EA-EABD15DB9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4C55220-160F-0555-AFC7-3AD053D55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452C90-6D74-AE00-A008-E63C8EED9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3D4595-A743-0ED1-B20C-A03FE8909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0F68-E7C8-4B07-896A-034E3C98AD4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25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0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0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38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1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5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9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23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D2E8-0B4E-488E-AA1C-A523D1374320}" type="datetimeFigureOut">
              <a:rPr lang="cs-CZ" smtClean="0"/>
              <a:t>22.08.2025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AFEE-19ED-4729-8211-ED3EF717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goddard/2021/hubbles-grand-tour-of-the-outer-solar-system" TargetMode="External"/><Relationship Id="rId7" Type="http://schemas.openxmlformats.org/officeDocument/2006/relationships/hyperlink" Target="https://www.myslivost.cz/Casopis-Myslivost/Myslivost/2023/Prosinec-2023/Jeleni-holou-zver-lovte-s-rozume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feature/goddard/2022/nasa-s-webb-takes-star-filled-portrait-of-pillars-of-creation" TargetMode="External"/><Relationship Id="rId5" Type="http://schemas.openxmlformats.org/officeDocument/2006/relationships/hyperlink" Target="https://www.nasa.gov/feature/goddard/2022/new-webb-image-captures-clearest-view-of-neptune-s-rings-in-decades" TargetMode="External"/><Relationship Id="rId4" Type="http://schemas.openxmlformats.org/officeDocument/2006/relationships/hyperlink" Target="https://blogs.nasa.gov/webb/2022/08/22/webbs-jupiter-images-showcase-auroras-hazes/?utm_source=TWITTER&amp;utm_medium=NASAWebb&amp;utm_campaign=NASASocial&amp;linkId=1781771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83" y="0"/>
            <a:ext cx="7231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5293"/>
            <a:ext cx="10058400" cy="60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0839"/>
            <a:ext cx="10058400" cy="4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F43D-BC1D-ED0C-722B-5CDAB6326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972E0A-95DE-CE14-3CBA-7E913904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9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B59B1-A0F6-F081-7884-4D9CA104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FC32A4-DA9E-A468-0F83-F953CC64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878"/>
            <a:ext cx="10515600" cy="5757085"/>
          </a:xfrm>
        </p:spPr>
        <p:txBody>
          <a:bodyPr/>
          <a:lstStyle/>
          <a:p>
            <a:r>
              <a:rPr lang="cs-CZ" sz="2800" u="sng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https://www.nasa.gov/feature/goddard/2021/hubbles-grand-tour-of-the-outer-solar-system</a:t>
            </a:r>
            <a:endParaRPr lang="cs-CZ" sz="2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https://blogs.nasa.gov/webb/2022/08/22/webbs-jupiter-images-showcase-auroras-hazes/?utm_source=TWITTER&amp;utm_medium=NASAWebb&amp;utm_campaign=NASASocial&amp;linkId=178177184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https://www.nasa.gov/feature/goddard/2022/new-webb-image-captures-clearest-view-of-neptune-s-rings-in-decades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https://www.nasa.gov/feature/goddard/2022/nasa-s-webb-takes-star-filled-portrait-of-pillars-of-creation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https://www.myslivost.cz/Casopis-Myslivost/Myslivost/2023/Prosinec-2023/Jeleni-holou-zver-lovte-s-rozumem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8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956A79492B814EBE69A92F27EC7F79" ma:contentTypeVersion="15" ma:contentTypeDescription="Vytvoří nový dokument" ma:contentTypeScope="" ma:versionID="1b7d9af39d3da125efe4c651ae44051f">
  <xsd:schema xmlns:xsd="http://www.w3.org/2001/XMLSchema" xmlns:xs="http://www.w3.org/2001/XMLSchema" xmlns:p="http://schemas.microsoft.com/office/2006/metadata/properties" xmlns:ns2="859cb4f5-7bd4-450a-87ae-8241e1438796" xmlns:ns3="1188db78-d0e1-442b-976d-034a5d4809f2" targetNamespace="http://schemas.microsoft.com/office/2006/metadata/properties" ma:root="true" ma:fieldsID="6017ffdf2d2bcfa57d3241d445708cdf" ns2:_="" ns3:_="">
    <xsd:import namespace="859cb4f5-7bd4-450a-87ae-8241e1438796"/>
    <xsd:import namespace="1188db78-d0e1-442b-976d-034a5d4809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cb4f5-7bd4-450a-87ae-8241e14387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8db78-d0e1-442b-976d-034a5d4809f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dbbe98e-7dee-461c-9893-7d9923f9967c}" ma:internalName="TaxCatchAll" ma:showField="CatchAllData" ma:web="1188db78-d0e1-442b-976d-034a5d4809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88db78-d0e1-442b-976d-034a5d4809f2" xsi:nil="true"/>
    <lcf76f155ced4ddcb4097134ff3c332f xmlns="859cb4f5-7bd4-450a-87ae-8241e143879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DB6A5-534E-4E25-9A0A-158EF97DD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cb4f5-7bd4-450a-87ae-8241e1438796"/>
    <ds:schemaRef ds:uri="1188db78-d0e1-442b-976d-034a5d4809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ED6924-2787-4EE5-87BE-521B1DA6DA79}">
  <ds:schemaRefs>
    <ds:schemaRef ds:uri="http://schemas.microsoft.com/office/2006/metadata/properties"/>
    <ds:schemaRef ds:uri="http://schemas.microsoft.com/office/infopath/2007/PartnerControls"/>
    <ds:schemaRef ds:uri="1188db78-d0e1-442b-976d-034a5d4809f2"/>
    <ds:schemaRef ds:uri="859cb4f5-7bd4-450a-87ae-8241e1438796"/>
  </ds:schemaRefs>
</ds:datastoreItem>
</file>

<file path=customXml/itemProps3.xml><?xml version="1.0" encoding="utf-8"?>
<ds:datastoreItem xmlns:ds="http://schemas.openxmlformats.org/officeDocument/2006/customXml" ds:itemID="{B95A8D0F-AF0E-43B0-8D8B-F20F6F63D9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52</Words>
  <Application>Microsoft Office PowerPoint</Application>
  <PresentationFormat>Širokoúhlá obrazovka</PresentationFormat>
  <Paragraphs>23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Hložek</dc:creator>
  <cp:lastModifiedBy>Filip Hložek</cp:lastModifiedBy>
  <cp:revision>10</cp:revision>
  <dcterms:created xsi:type="dcterms:W3CDTF">2022-10-20T05:42:03Z</dcterms:created>
  <dcterms:modified xsi:type="dcterms:W3CDTF">2025-08-22T08:29:46Z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0x010100D7956A79492B814EBE69A92F27EC7F79</vt:lpwstr>
  </property>
</Properties>
</file>